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22244" y="4930015"/>
            <a:ext cx="4110500" cy="10957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5235" y="3687660"/>
            <a:ext cx="13081784" cy="2525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8582" y="1741874"/>
            <a:ext cx="14234585" cy="7536728"/>
            <a:chOff x="2358582" y="1741874"/>
            <a:chExt cx="14234585" cy="75367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8582" y="1741874"/>
              <a:ext cx="14234585" cy="75367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61" y="371714"/>
            <a:ext cx="14342771" cy="19020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71776" y="126343"/>
            <a:ext cx="4418817" cy="584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2753" y="1836507"/>
            <a:ext cx="8240659" cy="7697981"/>
            <a:chOff x="5572753" y="1836507"/>
            <a:chExt cx="8240659" cy="7697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2753" y="1836507"/>
              <a:ext cx="8240659" cy="76979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4507" y="371714"/>
            <a:ext cx="16711990" cy="19020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8324" y="1492933"/>
            <a:ext cx="9964834" cy="8376963"/>
            <a:chOff x="4478324" y="1492933"/>
            <a:chExt cx="9964834" cy="83769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8324" y="1492933"/>
              <a:ext cx="9964834" cy="83769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1589" y="4524355"/>
            <a:ext cx="2140901" cy="1157059"/>
            <a:chOff x="11761589" y="4524355"/>
            <a:chExt cx="2140901" cy="1157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1589" y="4524355"/>
              <a:ext cx="2140901" cy="11570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3365" y="208358"/>
            <a:ext cx="16123057" cy="19020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25789" y="4022193"/>
            <a:ext cx="5756887" cy="1194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7635" y="2282743"/>
            <a:ext cx="15506637" cy="7389212"/>
            <a:chOff x="1697635" y="2282743"/>
            <a:chExt cx="15506637" cy="7389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7635" y="2282743"/>
              <a:ext cx="15506637" cy="73892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6677" y="208358"/>
            <a:ext cx="17816752" cy="19020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9972" y="6635498"/>
            <a:ext cx="9103390" cy="35714"/>
            <a:chOff x="4539972" y="6635498"/>
            <a:chExt cx="910339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539972" y="6635498"/>
              <a:ext cx="9103390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97451" y="403063"/>
            <a:ext cx="21229974" cy="2525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60062" y="1844031"/>
            <a:ext cx="15503362" cy="13953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07682" y="3516102"/>
            <a:ext cx="13116057" cy="4081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5236" y="4213960"/>
            <a:ext cx="12384810" cy="27664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1595" y="1823083"/>
            <a:ext cx="13897257" cy="1490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60877" y="6630879"/>
            <a:ext cx="9112770" cy="35714"/>
            <a:chOff x="4560877" y="6630879"/>
            <a:chExt cx="9112770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560877" y="6630879"/>
              <a:ext cx="9112770" cy="3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97451" y="393539"/>
            <a:ext cx="21229974" cy="2525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60062" y="1844031"/>
            <a:ext cx="15503362" cy="13953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104415" y="3559198"/>
            <a:ext cx="11412686" cy="40819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33502" y="3725864"/>
            <a:ext cx="10170343" cy="47401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1595" y="1823083"/>
            <a:ext cx="13897257" cy="14906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453520" y="5685452"/>
            <a:ext cx="12741057" cy="4081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32091" y="7287898"/>
            <a:ext cx="11753648" cy="19854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6179" y="1949566"/>
            <a:ext cx="12732404" cy="7871774"/>
            <a:chOff x="3086179" y="1949566"/>
            <a:chExt cx="12732404" cy="7871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79" y="1949566"/>
              <a:ext cx="12732404" cy="78717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45365" y="207729"/>
            <a:ext cx="24193965" cy="23879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98339" y="4414503"/>
            <a:ext cx="7685184" cy="3140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1645" y="4618925"/>
            <a:ext cx="9622779" cy="785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9584" y="5346384"/>
            <a:ext cx="8256341" cy="7850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2524" y="6110929"/>
            <a:ext cx="9813989" cy="7850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96999" y="5770225"/>
            <a:ext cx="8338284" cy="785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1275" y="3383162"/>
            <a:ext cx="13383164" cy="5518657"/>
            <a:chOff x="2451275" y="3383162"/>
            <a:chExt cx="13383164" cy="5518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1275" y="3383162"/>
              <a:ext cx="13383164" cy="55186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79289" y="393539"/>
            <a:ext cx="20440070" cy="25306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124417" y="2052943"/>
            <a:ext cx="25644708" cy="16098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62" y="1090423"/>
            <a:ext cx="9729342" cy="2861958"/>
            <a:chOff x="729762" y="1090423"/>
            <a:chExt cx="9729342" cy="2861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62" y="1090423"/>
              <a:ext cx="9729342" cy="2861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62" y="4261905"/>
            <a:ext cx="11356941" cy="5613339"/>
            <a:chOff x="729762" y="4261905"/>
            <a:chExt cx="11356941" cy="56133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62" y="4261905"/>
              <a:ext cx="11356941" cy="56133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09577" y="126343"/>
            <a:ext cx="4732388" cy="584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84072" y="504665"/>
            <a:ext cx="9317570" cy="9418848"/>
            <a:chOff x="4484072" y="504665"/>
            <a:chExt cx="9317570" cy="9418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4072" y="504665"/>
              <a:ext cx="9317570" cy="9418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75196" y="2776190"/>
            <a:ext cx="1532157" cy="428571"/>
            <a:chOff x="4075196" y="2776190"/>
            <a:chExt cx="1532157" cy="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040000">
              <a:off x="4075196" y="2776190"/>
              <a:ext cx="1532157" cy="4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136294" y="3840591"/>
            <a:ext cx="13053330" cy="25705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09577" y="126343"/>
            <a:ext cx="4732388" cy="584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4001" y="1184345"/>
            <a:ext cx="13237713" cy="8529454"/>
            <a:chOff x="2524001" y="1184345"/>
            <a:chExt cx="13237713" cy="85294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4001" y="1184345"/>
              <a:ext cx="13237713" cy="852945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9577" y="126343"/>
            <a:ext cx="4732388" cy="584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0086" y="1651051"/>
            <a:ext cx="12648610" cy="8087587"/>
            <a:chOff x="3270086" y="1651051"/>
            <a:chExt cx="12648610" cy="8087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0086" y="1651051"/>
              <a:ext cx="12648610" cy="80875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327" y="48136"/>
            <a:ext cx="4592643" cy="109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4461" y="371714"/>
            <a:ext cx="14342771" cy="19020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22893" y="5403690"/>
            <a:ext cx="3357471" cy="9412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1776" y="126343"/>
            <a:ext cx="4418817" cy="584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2023-09-20T14:44:14Z</dcterms:created>
  <dcterms:modified xsi:type="dcterms:W3CDTF">2023-09-20T14:44:14Z</dcterms:modified>
</cp:coreProperties>
</file>